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9CD7A3-CA1B-4CC1-B6C7-C7FFAC8B7AC2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5F8927-D3E3-406A-998B-D9EFFD18CF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ТОГБУЗ»Ржаксинская</a:t>
            </a:r>
            <a:r>
              <a:rPr lang="ru-RU" dirty="0" smtClean="0"/>
              <a:t> ЦРБ»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Приглашает выпускников вашего ВУЗА для трудоустройства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02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7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мер социальной поддержки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«Земский доктор» -1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работу в поликлинике и 1 млн.500 тыс. за работу на селе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Ежемесячные выплаты 25 % за работу в сельской местности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Ежемесячные выплаты 5 % молодым специалистам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 профессионального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коммунальных услуг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жилья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Первоочередное представление места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дет.саду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4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548680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ИМЕЮТСЯ  СЛЕДУЮЩИЕ ВАКАНСИИ:</a:t>
            </a:r>
          </a:p>
          <a:p>
            <a:endParaRPr lang="ru-RU" b="1" u="sng" dirty="0" smtClean="0"/>
          </a:p>
          <a:p>
            <a:endParaRPr lang="ru-RU" b="1" u="sng" dirty="0"/>
          </a:p>
          <a:p>
            <a:endParaRPr lang="ru-RU" b="1" u="sng" dirty="0"/>
          </a:p>
          <a:p>
            <a:endParaRPr lang="ru-RU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Врач </a:t>
            </a:r>
            <a:r>
              <a:rPr lang="ru-RU" b="1" dirty="0" smtClean="0"/>
              <a:t>фтизиатр – </a:t>
            </a:r>
            <a:r>
              <a:rPr lang="ru-RU" b="1" dirty="0" err="1" smtClean="0"/>
              <a:t>зар.плата</a:t>
            </a:r>
            <a:r>
              <a:rPr lang="ru-RU" b="1" dirty="0" smtClean="0"/>
              <a:t> от 21387 руб.;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smtClean="0"/>
              <a:t>Врач ВОП –</a:t>
            </a:r>
            <a:r>
              <a:rPr lang="ru-RU" b="1" u="sng" dirty="0" err="1" smtClean="0"/>
              <a:t>зар.плата</a:t>
            </a:r>
            <a:r>
              <a:rPr lang="ru-RU" b="1" u="sng" dirty="0" smtClean="0"/>
              <a:t> от 18780 руб.;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smtClean="0"/>
              <a:t>Врач терапевт участковый – </a:t>
            </a:r>
            <a:r>
              <a:rPr lang="ru-RU" b="1" u="sng" dirty="0" err="1" smtClean="0"/>
              <a:t>зар.плата</a:t>
            </a:r>
            <a:r>
              <a:rPr lang="ru-RU" b="1" u="sng" dirty="0" smtClean="0"/>
              <a:t> от 18780 руб.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255766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132856"/>
            <a:ext cx="40579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вопросы по телефону: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84755526308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smn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kadry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-jaksa@mail.ru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2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101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ТОГБУЗ»Ржаксинская ЦРБ»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ТОГБУЗ»Ржаксинская ЦРБ»</dc:title>
  <dc:creator>Ermakovall</dc:creator>
  <cp:lastModifiedBy>Ermakovall</cp:lastModifiedBy>
  <cp:revision>4</cp:revision>
  <cp:lastPrinted>2021-03-15T08:41:55Z</cp:lastPrinted>
  <dcterms:created xsi:type="dcterms:W3CDTF">2021-03-15T07:18:37Z</dcterms:created>
  <dcterms:modified xsi:type="dcterms:W3CDTF">2021-03-15T08:46:27Z</dcterms:modified>
</cp:coreProperties>
</file>